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9" r:id="rId4"/>
    <p:sldId id="270" r:id="rId5"/>
    <p:sldId id="271" r:id="rId6"/>
    <p:sldId id="272" r:id="rId7"/>
    <p:sldId id="27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7" autoAdjust="0"/>
  </p:normalViewPr>
  <p:slideViewPr>
    <p:cSldViewPr>
      <p:cViewPr>
        <p:scale>
          <a:sx n="90" d="100"/>
          <a:sy n="90" d="100"/>
        </p:scale>
        <p:origin x="-804" y="8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nar.info/" TargetMode="External"/><Relationship Id="rId7" Type="http://schemas.openxmlformats.org/officeDocument/2006/relationships/hyperlink" Target="http://www.poznayka.ru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or-np.ru/taxonomy/term/548" TargetMode="External"/><Relationship Id="rId5" Type="http://schemas.openxmlformats.org/officeDocument/2006/relationships/hyperlink" Target="https://solnet.ee/" TargetMode="External"/><Relationship Id="rId4" Type="http://schemas.openxmlformats.org/officeDocument/2006/relationships/hyperlink" Target="https://pochemu4ka.ru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9632" y="188640"/>
            <a:ext cx="756084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«Детский сад  №1«Радуга» с.Гендерген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ИНТЕРНЕТ-ПОРТФОЛИО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УЧАСТНИКА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«ВОСПИТАТЕЛЬ ГОДА - 2024</a:t>
            </a: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Тимирбулатова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Петимат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Саламбковна</a:t>
            </a:r>
            <a:endPara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2428868"/>
            <a:ext cx="292895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catherineasquithgallery.com/uploads/posts/2021-02/1612739320_48-p-fon-svetlo-goluboi-dlya-portfolio-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214346" y="-59065"/>
            <a:ext cx="9358346" cy="69170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67544" y="188640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Информационная карта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Ф.И.О.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Тимирбулатова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Петимат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Саламбековна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Дата рождения: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22.11.2002 г.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Образование: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среднее 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Место работы: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ГБДОУ Детский сад №1«Радуга» с.Гендерген</a:t>
            </a:r>
          </a:p>
          <a:p>
            <a:pPr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Занимаемая должность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воспитатель</a:t>
            </a:r>
          </a:p>
          <a:p>
            <a:pPr marL="342900" indent="-342900" algn="just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Стаж работы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 2 года;</a:t>
            </a:r>
          </a:p>
          <a:p>
            <a:pPr marL="342900" indent="-342900"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2/1612739320_48-p-fon-svetlo-goluboi-dlya-portfolio-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9170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1988840"/>
            <a:ext cx="835292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Применение ИКТ в образовательном процессе.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творческих педагогических конкурсах, семинарах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Открытые показы педагогической деятельности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Самообразование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Нетрадиционные формы работы с родителями.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32656"/>
            <a:ext cx="8064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Участие в инновационной деятельности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2/1612739320_48-p-fon-svetlo-goluboi-dlya-portfolio-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9170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1556792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материалов по различным направлениям деятельности, с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использованием программ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Office,Word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 том числе при разработки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планов и конспектов ООД, различного вида мероприятий, консультаций для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презентаций в программе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повышения эффективности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деятельности с детьми и педагогической компетенции 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 в процессе проведения родительских собраний, праздничных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мероприятий.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презентаций и детских анимационных фильмов с целью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информационного и научно-педагогического сопровождения образовательного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процесса в группе, в подборе дополнительного познавательно – иллюстративного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материала.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Оформление стендов, буклетов и визитной карточки группы.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Знакомство с периодикой, общения с коллегами, обмен опытом.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Принимаю участие в Интернет - сообществах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88640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Использование ИКТ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образовательном процессе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2/1612739320_48-p-fon-svetlo-goluboi-dlya-portfolio-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9170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51520" y="332656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Сайты, ссылки которые я часто использую в своей работе: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http://www.zonar.info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 "Оригами - Мир своими руками". Сайт посвящён древнему искусству складывания фигурок из бумаги. Здесь вы найдете схемы и видео схем складывания оригами.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http://pochemu4ka.ru/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 Детский портал «Почемучка». На сайте можно найти много интересного и увлекательного.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http://www.solnet.ee/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Детский портал «Солнышко». Много интересного материала для родителей, детей и педагогов.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http://eor-np.ru/taxonomy/term/548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 Электронные образовательные ресурсы по тематике дошкольного образования: безопасность, коммуникация, познание, художественное творчество);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7"/>
              </a:rPr>
              <a:t>http://www.poznayka.ru/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- Сайт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Познайка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». Детский сайт для родителей. Вашего ребёнка ждут развивающие игры, раскраски, аппликации и многое другое.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2/1612739320_48-p-fon-svetlo-goluboi-dlya-portfolio-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91706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39552" y="404664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  <a:p>
            <a:pPr algn="ctr"/>
            <a:endParaRPr lang="ru-RU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/>
              <a:t>Уважаемые коллеги!</a:t>
            </a:r>
            <a:endParaRPr lang="ru-RU" sz="4000" dirty="0" smtClean="0"/>
          </a:p>
          <a:p>
            <a:pPr algn="ctr"/>
            <a:r>
              <a:rPr lang="ru-RU" sz="4000" b="1" dirty="0" smtClean="0"/>
              <a:t>По всем вопросам Вы можете обращаться на адрес электронной почты: </a:t>
            </a:r>
            <a:r>
              <a:rPr lang="en-US" sz="4000" dirty="0" smtClean="0">
                <a:solidFill>
                  <a:srgbClr val="C00000"/>
                </a:solidFill>
              </a:rPr>
              <a:t>radugagendergen@mail.ru </a:t>
            </a:r>
            <a:r>
              <a:rPr lang="ru-RU" sz="4000" b="1" dirty="0" smtClean="0">
                <a:solidFill>
                  <a:srgbClr val="FF0000"/>
                </a:solidFill>
              </a:rPr>
              <a:t> </a:t>
            </a:r>
            <a:endParaRPr lang="ru-RU" sz="4000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dirty="0" smtClean="0"/>
              <a:t>С радостью отвечу на все интересующие Вас вопросы!</a:t>
            </a:r>
            <a:endParaRPr lang="ru-RU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catherineasquithgallery.com/uploads/posts/2021-02/1612739320_48-p-fon-svetlo-goluboi-dlya-portfolio-5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1"/>
            <a:ext cx="9144000" cy="691706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87624" y="1484784"/>
            <a:ext cx="71287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ВНИМАНИЕ!!!</a:t>
            </a:r>
            <a:endParaRPr lang="ru-RU" sz="6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</TotalTime>
  <Words>249</Words>
  <Application>Microsoft Office PowerPoint</Application>
  <PresentationFormat>Экран (4:3)</PresentationFormat>
  <Paragraphs>68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садик</cp:lastModifiedBy>
  <cp:revision>5</cp:revision>
  <dcterms:created xsi:type="dcterms:W3CDTF">2022-02-19T14:08:16Z</dcterms:created>
  <dcterms:modified xsi:type="dcterms:W3CDTF">2024-03-05T10:51:51Z</dcterms:modified>
</cp:coreProperties>
</file>